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2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78" r:id="rId8"/>
    <p:sldId id="263" r:id="rId9"/>
    <p:sldId id="268" r:id="rId10"/>
    <p:sldId id="272" r:id="rId11"/>
    <p:sldId id="274" r:id="rId12"/>
    <p:sldId id="276" r:id="rId13"/>
    <p:sldId id="262" r:id="rId14"/>
    <p:sldId id="264" r:id="rId15"/>
    <p:sldId id="266" r:id="rId16"/>
    <p:sldId id="267" r:id="rId17"/>
    <p:sldId id="281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5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08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9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84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9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7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5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E3582BB-E415-1847-A37D-8B20019F01B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9662013-637B-7D48-A55B-2C0FC8FB1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2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9406-78A0-2E78-885B-378B38926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8990" y="859536"/>
            <a:ext cx="8991600" cy="1645920"/>
          </a:xfrm>
        </p:spPr>
        <p:txBody>
          <a:bodyPr>
            <a:normAutofit/>
          </a:bodyPr>
          <a:lstStyle/>
          <a:p>
            <a:r>
              <a:rPr lang="en-US" dirty="0"/>
              <a:t>Data Science 1 Project on Homelessness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E8738-A517-0DBF-1982-883FA7554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716" y="2893978"/>
            <a:ext cx="6980147" cy="2268470"/>
          </a:xfrm>
        </p:spPr>
        <p:txBody>
          <a:bodyPr>
            <a:normAutofit fontScale="85000" lnSpcReduction="20000"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Udita Shukla</a:t>
            </a: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Alcina Travis</a:t>
            </a:r>
          </a:p>
          <a:p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Ashee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Gala</a:t>
            </a: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Anthony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Uwaechia</a:t>
            </a: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BEC64-6DEF-3E77-C4DD-4C8206D49D12}"/>
              </a:ext>
            </a:extLst>
          </p:cNvPr>
          <p:cNvSpPr txBox="1"/>
          <p:nvPr/>
        </p:nvSpPr>
        <p:spPr>
          <a:xfrm>
            <a:off x="3963790" y="5550970"/>
            <a:ext cx="377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Under the guidance of Dr.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Genc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Yegin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2A0BB-0136-A965-E493-33BE64B569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507" y="2690813"/>
            <a:ext cx="4019265" cy="2863986"/>
          </a:xfrm>
          <a:prstGeom prst="rect">
            <a:avLst/>
          </a:prstGeom>
          <a:effectLst>
            <a:outerShdw dist="8344" dir="3000000" sx="72000" sy="72000" algn="ctr" rotWithShape="0">
              <a:srgbClr val="000000">
                <a:alpha val="60000"/>
              </a:srgbClr>
            </a:outerShdw>
            <a:softEdge rad="228313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1E461-0592-F801-1EF3-092269D1B9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506419" y="2690813"/>
            <a:ext cx="4375869" cy="286015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0000"/>
              </a:srgbClr>
            </a:outerShdw>
            <a:softEdge rad="316209"/>
          </a:effectLst>
        </p:spPr>
      </p:pic>
    </p:spTree>
    <p:extLst>
      <p:ext uri="{BB962C8B-B14F-4D97-AF65-F5344CB8AC3E}">
        <p14:creationId xmlns:p14="http://schemas.microsoft.com/office/powerpoint/2010/main" val="297204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C9F0-5977-05C7-EF49-39222F3C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2261"/>
            <a:ext cx="7729728" cy="1188720"/>
          </a:xfr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RISE IN UNSHELTERED HOMELESS OVER THE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14927-D55E-3A7C-AA61-6D16B0F5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0510"/>
            <a:ext cx="6368902" cy="392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0B6F9-E1C0-1568-3A9D-74A41A3C4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0" y="2930510"/>
            <a:ext cx="5993219" cy="39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7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EA1C-5116-8A5A-6084-3E930A0F7D50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RISE OF SHELETERED HOMELESS PEOPLE OVER THE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6B14-01C5-4B5C-CF5B-693C0EC1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130"/>
            <a:ext cx="6666614" cy="3981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A1445-6232-7F04-5814-A6EC3A3B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14" y="2876129"/>
            <a:ext cx="5525385" cy="39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805-9272-D063-1671-BF16A55F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83803"/>
            <a:ext cx="7729728" cy="1188720"/>
          </a:xfr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Total homeless VS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811CB-DB20-6736-1DE5-31F5135AD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5DFC1-A53F-E81C-03A3-E5527796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64" y="2095721"/>
            <a:ext cx="7772400" cy="47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7B782-B551-607F-AAD3-2909768C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10989"/>
            <a:ext cx="7729728" cy="2788601"/>
          </a:xfr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/>
          <a:lstStyle/>
          <a:p>
            <a:r>
              <a:rPr lang="en-US" dirty="0"/>
              <a:t>Predictive analysis </a:t>
            </a:r>
          </a:p>
        </p:txBody>
      </p:sp>
    </p:spTree>
    <p:extLst>
      <p:ext uri="{BB962C8B-B14F-4D97-AF65-F5344CB8AC3E}">
        <p14:creationId xmlns:p14="http://schemas.microsoft.com/office/powerpoint/2010/main" val="339761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741D-B41F-D22A-F56E-62086723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3813"/>
            <a:ext cx="7729728" cy="1188720"/>
          </a:xfr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Relationship between total homeless and unemployment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D4B84-1530-F84A-EBA1-C62A99E4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246"/>
            <a:ext cx="6581553" cy="4752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C045D-84CF-D216-6A61-A596769A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53" y="2105246"/>
            <a:ext cx="5651500" cy="4752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B9B28-6397-2BA6-569E-C09343D50034}"/>
              </a:ext>
            </a:extLst>
          </p:cNvPr>
          <p:cNvSpPr txBox="1"/>
          <p:nvPr/>
        </p:nvSpPr>
        <p:spPr>
          <a:xfrm>
            <a:off x="170121" y="1658679"/>
            <a:ext cx="694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unemployment affect the number of total homeless people?</a:t>
            </a:r>
          </a:p>
        </p:txBody>
      </p:sp>
    </p:spTree>
    <p:extLst>
      <p:ext uri="{BB962C8B-B14F-4D97-AF65-F5344CB8AC3E}">
        <p14:creationId xmlns:p14="http://schemas.microsoft.com/office/powerpoint/2010/main" val="307282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7704-1ADE-713D-3392-AE1E8E49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77" y="0"/>
            <a:ext cx="11249246" cy="1188720"/>
          </a:xfr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Predicting total homelessness on the basis of grants funded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35282-C128-08E3-0B02-4E063196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837"/>
            <a:ext cx="6847367" cy="462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7498F-E66E-BF0B-2447-241B4636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367" y="2232837"/>
            <a:ext cx="5344633" cy="4625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6FBED-C740-19A9-152B-EE34366D0E1D}"/>
              </a:ext>
            </a:extLst>
          </p:cNvPr>
          <p:cNvSpPr txBox="1"/>
          <p:nvPr/>
        </p:nvSpPr>
        <p:spPr>
          <a:xfrm>
            <a:off x="329609" y="1722474"/>
            <a:ext cx="608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rent price affect the total homeless people in US?</a:t>
            </a:r>
          </a:p>
        </p:txBody>
      </p:sp>
    </p:spTree>
    <p:extLst>
      <p:ext uri="{BB962C8B-B14F-4D97-AF65-F5344CB8AC3E}">
        <p14:creationId xmlns:p14="http://schemas.microsoft.com/office/powerpoint/2010/main" val="339778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ED41-5DDE-66F2-0E36-81FADB45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8214"/>
            <a:ext cx="7729728" cy="844921"/>
          </a:xfr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/>
              <a:t>Relationship between total homeless and population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60DC9-3141-6602-FB84-B58D5BD0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8530"/>
            <a:ext cx="6464595" cy="452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E24E1-9DA5-991A-3A63-19423DA76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106" y="2328530"/>
            <a:ext cx="5886893" cy="4529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D522B3-0E12-6AF5-2F6B-9F031B26C29A}"/>
              </a:ext>
            </a:extLst>
          </p:cNvPr>
          <p:cNvSpPr txBox="1"/>
          <p:nvPr/>
        </p:nvSpPr>
        <p:spPr>
          <a:xfrm>
            <a:off x="56707" y="1479329"/>
            <a:ext cx="603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population affect the total homeless people in US?</a:t>
            </a:r>
          </a:p>
        </p:txBody>
      </p:sp>
    </p:spTree>
    <p:extLst>
      <p:ext uri="{BB962C8B-B14F-4D97-AF65-F5344CB8AC3E}">
        <p14:creationId xmlns:p14="http://schemas.microsoft.com/office/powerpoint/2010/main" val="207584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041EEFD-A260-B3FF-C9F6-D83F8889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1321"/>
            <a:ext cx="6096000" cy="3916679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B6A39EE-3BCE-039F-C5BA-2BD6E925D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97" y="2941321"/>
            <a:ext cx="6184803" cy="38809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FAB7116-8AAD-410F-1E9F-BCB3C909F3EF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>
            <a:normAutofit/>
          </a:bodyPr>
          <a:lstStyle/>
          <a:p>
            <a:r>
              <a:rPr lang="en-US" dirty="0"/>
              <a:t>Relationship between total homeless and Amount funded </a:t>
            </a:r>
          </a:p>
        </p:txBody>
      </p:sp>
    </p:spTree>
    <p:extLst>
      <p:ext uri="{BB962C8B-B14F-4D97-AF65-F5344CB8AC3E}">
        <p14:creationId xmlns:p14="http://schemas.microsoft.com/office/powerpoint/2010/main" val="572538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77B1-F7CB-6368-2CA0-D8C8D8C82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7438"/>
            <a:ext cx="12192000" cy="1700212"/>
          </a:xfr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980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D857A-1AF4-C665-82A2-7244BEEF343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8196D-E45A-727C-794F-C58B38856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homelessness crisis in the US is on an increase year after year.</a:t>
            </a:r>
          </a:p>
          <a:p>
            <a:pPr marL="0" indent="0">
              <a:buNone/>
            </a:pPr>
            <a:r>
              <a:rPr lang="en-US" dirty="0"/>
              <a:t>In this project we will be utilizing descriptive and predictive analysis to identify the driving factors behind the change in homelessness in US. </a:t>
            </a:r>
          </a:p>
          <a:p>
            <a:pPr marL="0" indent="0">
              <a:buNone/>
            </a:pPr>
            <a:r>
              <a:rPr lang="en-US" dirty="0"/>
              <a:t>MAIN  AGENDA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Understand the dataset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Descriptive analysis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Predictive analysis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01DE5-F0D5-6701-3F8B-E0C2C8C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5" y="3712410"/>
            <a:ext cx="5305425" cy="3145590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219510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9B62-43EE-DFB9-68B2-34CA4F3C46F9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33C3-D2E9-39EA-FE2F-CF69BEFB4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6" y="2638044"/>
            <a:ext cx="6868633" cy="3922244"/>
          </a:xfrm>
        </p:spPr>
        <p:txBody>
          <a:bodyPr/>
          <a:lstStyle/>
          <a:p>
            <a:r>
              <a:rPr lang="en-US" dirty="0"/>
              <a:t>America’s homelessness problem has the makings of an acute crisis</a:t>
            </a:r>
          </a:p>
          <a:p>
            <a:r>
              <a:rPr lang="en-US" dirty="0"/>
              <a:t>According to findings across several resources, on a single night in 2017,  553,742 people were experiencing homelessness in the United States. For every 10,000 people in the country, 17 were experiencing homelessness. Approximately two thirds (65%) were staying in emergency shelters or transitional housing programs, and about one third (35%) were in unsheltered locations. Homelessness increased for the first time in four years. </a:t>
            </a:r>
          </a:p>
          <a:p>
            <a:r>
              <a:rPr lang="en-US" dirty="0"/>
              <a:t>This finding also corelates with the findings in our dataset.</a:t>
            </a:r>
          </a:p>
          <a:p>
            <a:r>
              <a:rPr lang="en-US" dirty="0"/>
              <a:t>This project specifically aims to help researchers so that appropriate measures can be taken in order for the homelessness rates to decline.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D851F-4EEB-3348-8B28-F178445B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019" y="3349256"/>
            <a:ext cx="5131981" cy="3471212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278905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2CB9-8082-67D7-CFD0-15B260237487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Understanding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96C81-EFDE-FF26-8264-9179C9C51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07" y="2791325"/>
            <a:ext cx="6220045" cy="310198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dataset was obtained from U.S. department of housing and urban development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final dataset is a merger of 4 other dataset that contains, rent price, amount funded and unemployment.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dataset has 18 variables and 204 observation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dataset is a combined data of homelessness from 2014 to 2017 of each state in the US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EC362-17B8-A6C4-6E3B-AA285071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940" y="2153412"/>
            <a:ext cx="5199685" cy="4678963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3545932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2EF6-7287-F24E-6AA9-EBCA8FFCA73C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DF4327-3486-9DA1-4460-94D56878A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060" y="2393876"/>
            <a:ext cx="7589804" cy="4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D97A-E1DF-C5D3-5673-38EE985E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708" y="64859"/>
            <a:ext cx="7729728" cy="828276"/>
          </a:xfr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Descriptive analysis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4A608-7076-1837-EDC8-4AAEDE42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149" y="3125972"/>
            <a:ext cx="6003851" cy="37320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D62070-5423-0AB2-7EF9-771DE7D17132}"/>
              </a:ext>
            </a:extLst>
          </p:cNvPr>
          <p:cNvSpPr txBox="1">
            <a:spLocks/>
          </p:cNvSpPr>
          <p:nvPr/>
        </p:nvSpPr>
        <p:spPr bwMode="black">
          <a:xfrm>
            <a:off x="338469" y="1292172"/>
            <a:ext cx="11515061" cy="828276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Rise of total homelessness over the years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40CC4-9718-BCC6-7172-1417C1D7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5971"/>
            <a:ext cx="6188149" cy="366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14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805-9272-D063-1671-BF16A55F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464" y="241678"/>
            <a:ext cx="7729728" cy="1188720"/>
          </a:xfr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/>
              <a:t>Rise of total homelessness over the years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5DFC1-A53F-E81C-03A3-E5527796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92" y="1581371"/>
            <a:ext cx="7772400" cy="47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5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FCFE-9734-6309-4424-0E16D222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28" y="401166"/>
            <a:ext cx="11281144" cy="1188720"/>
          </a:xfr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amount funded VS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DEEB1-C317-278B-1FA9-51F3BC807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27" y="1887598"/>
            <a:ext cx="7590954" cy="49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8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F7D9-95A7-F0D8-8752-B209A98A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77613"/>
            <a:ext cx="7729728" cy="1188720"/>
          </a:xfr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r>
              <a:rPr lang="en-US" dirty="0"/>
              <a:t>RISE OF POPULATION OVER THE YEARS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601A87-FBC4-84C0-B71A-B59EFD021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37064"/>
            <a:ext cx="5902843" cy="4020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A64F1-3F65-4D52-3168-2C2AEA70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843" y="2837064"/>
            <a:ext cx="6289157" cy="40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5639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{91859639-D31A-D94C-91F3-50FB187E4775}tf10001120</Template>
  <TotalTime>987</TotalTime>
  <Words>369</Words>
  <Application>Microsoft Macintosh PowerPoint</Application>
  <PresentationFormat>Widescreen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Parcel</vt:lpstr>
      <vt:lpstr>Data Science 1 Project on Homelessness</vt:lpstr>
      <vt:lpstr>Introduction</vt:lpstr>
      <vt:lpstr>Introduction </vt:lpstr>
      <vt:lpstr>Understanding the dataset</vt:lpstr>
      <vt:lpstr>Dataset</vt:lpstr>
      <vt:lpstr>Descriptive analysis </vt:lpstr>
      <vt:lpstr>Rise of total homelessness over the years  </vt:lpstr>
      <vt:lpstr>amount funded VS years</vt:lpstr>
      <vt:lpstr>RISE OF POPULATION OVER THE YEARS</vt:lpstr>
      <vt:lpstr>RISE IN UNSHELTERED HOMELESS OVER THE YEARS</vt:lpstr>
      <vt:lpstr>RISE OF SHELETERED HOMELESS PEOPLE OVER THE YEARS</vt:lpstr>
      <vt:lpstr>Total homeless VS year</vt:lpstr>
      <vt:lpstr>Predictive analysis </vt:lpstr>
      <vt:lpstr>Relationship between total homeless and unemployment </vt:lpstr>
      <vt:lpstr>Predicting total homelessness on the basis of grants funded</vt:lpstr>
      <vt:lpstr>Relationship between total homeless and population </vt:lpstr>
      <vt:lpstr>Relationship between total homeless and Amount funded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 Project on Homelessness</dc:title>
  <dc:creator>Travis, Alcina Aloysis</dc:creator>
  <cp:lastModifiedBy>Travis, Alcina Aloysis</cp:lastModifiedBy>
  <cp:revision>4</cp:revision>
  <dcterms:created xsi:type="dcterms:W3CDTF">2022-12-11T22:49:44Z</dcterms:created>
  <dcterms:modified xsi:type="dcterms:W3CDTF">2022-12-12T23:59:59Z</dcterms:modified>
</cp:coreProperties>
</file>